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_tradnl" sz="2800" dirty="0"/>
              <a:t>6.- </a:t>
            </a:r>
            <a:r>
              <a:rPr lang="es-ES_tradnl" sz="2800" dirty="0" err="1"/>
              <a:t>Instalaci</a:t>
            </a:r>
            <a:r>
              <a:rPr lang="es-ES" sz="2800" dirty="0" err="1"/>
              <a:t>ón</a:t>
            </a:r>
            <a:r>
              <a:rPr lang="es-ES" sz="2800" dirty="0"/>
              <a:t> de Angular</a:t>
            </a:r>
            <a:r>
              <a:rPr lang="es-ES_tradnl" sz="2800" dirty="0"/>
              <a:t> 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Node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(incluye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Instalador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ó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choco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install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nodejs.install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node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–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-v</a:t>
            </a:r>
            <a:endParaRPr lang="es-ES" sz="28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 CLI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i –g @angular/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cli@latest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-v</a:t>
            </a:r>
          </a:p>
          <a:p>
            <a:pPr algn="just"/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Creación de un proyecto Angular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new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nombreproyecto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6630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Estructura de proyecto Angular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480" y="2420888"/>
            <a:ext cx="4273039" cy="321297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15516" y="2060848"/>
            <a:ext cx="87129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e2e		Test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end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to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end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</a:t>
            </a:r>
          </a:p>
          <a:p>
            <a:pPr algn="just"/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    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node_modules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 		Librerías Angular y terceros.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src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	Archivos de la aplicación.</a:t>
            </a:r>
          </a:p>
          <a:p>
            <a:pPr algn="just"/>
            <a:endParaRPr lang="es-ES" sz="22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angular.json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Configuración de Angular CLI.</a:t>
            </a: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Archivos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package.json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Scripts y dependencias.</a:t>
            </a: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tsconfig.json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Configuración de test.</a:t>
            </a: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tslint.json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	Configuración de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67212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src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296036"/>
            <a:ext cx="3768533" cy="395845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48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15516" y="2204864"/>
            <a:ext cx="87129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app		Módulos y componentes aplicación.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assets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	Archivos estáticos.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Directorio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enviroments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Archivos para constantes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dev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prod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</a:t>
            </a:r>
          </a:p>
          <a:p>
            <a:pPr algn="just"/>
            <a:endParaRPr lang="es-ES" sz="22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index.html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Punto de entrada HTML.</a:t>
            </a: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main.js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	Punto de entrada JavaScript.</a:t>
            </a:r>
          </a:p>
          <a:p>
            <a:pPr marL="457200" indent="-457200">
              <a:buFont typeface="Arial" charset="0"/>
              <a:buChar char="•"/>
            </a:pP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</a:t>
            </a:r>
            <a:r>
              <a:rPr lang="es-E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styles.css</a:t>
            </a:r>
            <a:r>
              <a:rPr lang="es-E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	Estilos globales CSS.</a:t>
            </a:r>
          </a:p>
        </p:txBody>
      </p:sp>
    </p:spTree>
    <p:extLst>
      <p:ext uri="{BB962C8B-B14F-4D97-AF65-F5344CB8AC3E}">
        <p14:creationId xmlns:p14="http://schemas.microsoft.com/office/powerpoint/2010/main" val="3427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Servidor de Aplicación en desarrollo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serve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–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o</a:t>
            </a:r>
          </a:p>
          <a:p>
            <a:pPr lvl="1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475" y="2994579"/>
            <a:ext cx="2037512" cy="247179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594117"/>
            <a:ext cx="2146881" cy="161427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lecha derecha 2"/>
          <p:cNvSpPr/>
          <p:nvPr/>
        </p:nvSpPr>
        <p:spPr>
          <a:xfrm>
            <a:off x="3842452" y="4116781"/>
            <a:ext cx="1008112" cy="3816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275" y="3068960"/>
            <a:ext cx="2987824" cy="116151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532828" y="4824389"/>
            <a:ext cx="1615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main.js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polyfills.js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runtime.js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styles.js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vendors.js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Instalación de Angular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Servidor de Aplicación opción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prod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serve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--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prod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475" y="2253349"/>
            <a:ext cx="2037512" cy="247179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594117"/>
            <a:ext cx="2146881" cy="161427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Flecha derecha 7"/>
          <p:cNvSpPr/>
          <p:nvPr/>
        </p:nvSpPr>
        <p:spPr>
          <a:xfrm>
            <a:off x="3842452" y="4188789"/>
            <a:ext cx="1008112" cy="38167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275" y="3140968"/>
            <a:ext cx="2987824" cy="116151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49613" y="5048016"/>
            <a:ext cx="1615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main.js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polyfills.js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runtime.js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styles.js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s-ES_tradnl" dirty="0" err="1">
                <a:latin typeface="Avenir Roman" charset="0"/>
                <a:ea typeface="Avenir Roman" charset="0"/>
                <a:cs typeface="Avenir Roman" charset="0"/>
              </a:rPr>
              <a:t>vendors.js</a:t>
            </a:r>
            <a:endParaRPr lang="es-ES_tradnl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9848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113</Words>
  <Application>Microsoft Macintosh PowerPoint</Application>
  <PresentationFormat>Presentación en pantalla (4:3)</PresentationFormat>
  <Paragraphs>68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71</cp:revision>
  <dcterms:created xsi:type="dcterms:W3CDTF">2016-01-18T10:38:04Z</dcterms:created>
  <dcterms:modified xsi:type="dcterms:W3CDTF">2018-07-06T12:21:12Z</dcterms:modified>
</cp:coreProperties>
</file>